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60" r:id="rId4"/>
    <p:sldId id="261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08"/>
  </p:normalViewPr>
  <p:slideViewPr>
    <p:cSldViewPr snapToGrid="0" snapToObjects="1">
      <p:cViewPr>
        <p:scale>
          <a:sx n="90" d="100"/>
          <a:sy n="90" d="100"/>
        </p:scale>
        <p:origin x="-35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2936-4E99-6B4D-AF9E-F3DB3E4D4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35726E-F2BE-FD4F-A169-DB89E3C14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0A889-DAB6-8A43-86E9-A15DC6D33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B3AD-EAD0-7C4A-B24A-95DF375BD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725C7-444A-6646-98CB-A148B537B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85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CB7D1-C646-5347-A0E6-91E967CDE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8C7E6-FBD2-844C-A053-FA388A0C9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72F82-042D-AF45-9623-3CFC5AB96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66EA3-C363-2D49-94BB-66CE08710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C7306-5242-CF43-AB86-D94312955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76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EAB90-3A8F-114D-A8DC-50512F83B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E3293-BCE5-8245-93FB-C9502B9E0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36775-B15D-874F-8A65-2B70FA0A4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6E51F-D7C8-6840-9426-E19876695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0885F-F672-E542-A691-44AE1BBCF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24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2EE10-4044-0048-99E2-EE6BB5CE7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8FA72-2FEC-EF44-9A61-E4663C1A3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11530-AA13-C940-BC26-92E560A4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C0FE9-8B8A-2E46-BE2B-0F62E9EA8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8DD5E-763B-C54E-869A-70DF870E0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45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F766-B29F-484C-83E7-951BFE6C3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68E75-FA0E-CC49-9903-139253CB4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1D3B7-01A2-2A49-86CE-7B63C8E6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E80F8-359C-A143-B27A-0AE6CFF26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8F3B9-74CD-6040-A7BC-F952031C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7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6A572-A99F-204A-9B30-5044BC469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7BAA4-9EED-1449-BD62-07FBF776F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D22DB-DEB2-5943-9829-E30188416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691E11-4A6E-084D-8E2B-BFB85A2C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B62CC-2AF2-B942-B5BE-B58D9B8E8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D6382-E747-AD4F-9699-A4EC6A5A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09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48AD8-C4A8-5D4D-B63C-9131A3744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F303F-E1CE-0C47-9610-47148E98E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88E4D2-2030-9B42-834C-7CA5FE17A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94685-F0D6-9B47-A812-C7F45A663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BEA9BE-DBD8-1F47-B129-28890C83BC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1CFAE7-BA16-6D48-951B-29CA69E4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91EED-F62B-7A45-AB1E-6F6FA2FA2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A0B021-3A9D-E043-9E68-048272D8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1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7AA15-342B-B640-96CF-76743F8CF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086748-1617-4841-BE17-A64F3B4B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B9D65-0761-8741-85F1-DBE28FE4F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A58BE6-E3E6-E841-9F17-20125B62D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8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D0A2BE-4770-834B-A5BF-880D7315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5E86F6-D40F-2645-86D7-98A8C3823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089EE-D54B-1546-AE3A-D36AA9F2D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79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4103D-24EA-6440-AD23-EF843FA4D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B4FA-0FC3-484D-91BC-33E09EA19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906CD-64ED-8B44-ACB6-2DFA56551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0724C-BEC6-DC48-BBC3-193DD800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D6222-704E-A340-8D6B-1EC1751CF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D311C-EEFA-234D-90ED-002C2CB6D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37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11A0-3DDA-DE4B-ADB5-484302775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067877-AF88-3A41-B131-7A10F90EA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D6A24-949E-0142-846E-F5CB7DA91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24D28-060E-D54B-83F7-8D7DF488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1496A-3789-EA49-B0E5-2D4DC79B6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E8171-2B84-094C-8B90-5DC8AB74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47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3E094-3B62-0F47-BEB9-7141BC0C4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92882-A538-8246-9E99-F427C7859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C8384-D8F4-7D4F-8B8A-3061EED13D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3CF6E-72C1-EC45-B8D6-7CD71B4731FD}" type="datetimeFigureOut">
              <a:rPr lang="en-US" smtClean="0"/>
              <a:t>10/6/19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BA121-E415-3442-8ECB-1CB8D520A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767F9-92DE-144C-AA0C-A28CBD722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2E12B-E63E-1A49-A798-83C839218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http://www.electronicasi.com/wp-content/uploads/2013/05/portadaelectronicadigital.jpg">
            <a:extLst>
              <a:ext uri="{FF2B5EF4-FFF2-40B4-BE49-F238E27FC236}">
                <a16:creationId xmlns:a16="http://schemas.microsoft.com/office/drawing/2014/main" id="{CD5529E9-DAC9-7345-9AD2-E0430444D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8" r="2" b="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B3A7F6-F6AF-594F-8732-38D1D1FA1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dirty="0"/>
              <a:t>Tools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02FE4-3980-FF45-A0EB-4C07ED6B3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1600" dirty="0"/>
              <a:t>Instructor: Jonathan Vargas</a:t>
            </a:r>
          </a:p>
          <a:p>
            <a:r>
              <a:rPr lang="en-US" sz="1600" dirty="0"/>
              <a:t>Web: </a:t>
            </a:r>
            <a:r>
              <a:rPr lang="en-US" sz="1600"/>
              <a:t>www.jonathanvargas.ml</a:t>
            </a: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803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6F59A-CAC5-0744-9EB6-8358F9E52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Arduino IDE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401C8B10-241F-463F-9660-17B13D2A2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3960649" cy="2427333"/>
          </a:xfrm>
        </p:spPr>
        <p:txBody>
          <a:bodyPr>
            <a:normAutofit/>
          </a:bodyPr>
          <a:lstStyle/>
          <a:p>
            <a:r>
              <a:rPr lang="en-US" sz="2000" dirty="0"/>
              <a:t>An IDE (Integrated Development Environment) is a application which have tools and services for helping coding.</a:t>
            </a:r>
          </a:p>
        </p:txBody>
      </p:sp>
      <p:pic>
        <p:nvPicPr>
          <p:cNvPr id="4" name="Content Placeholder 3" descr="https://www.theengineeringprojects.com/2018/10/introduction-to-arduino-ide.html">
            <a:extLst>
              <a:ext uri="{FF2B5EF4-FFF2-40B4-BE49-F238E27FC236}">
                <a16:creationId xmlns:a16="http://schemas.microsoft.com/office/drawing/2014/main" id="{84CC4B6B-AA86-EA4E-874F-70F8EECB1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143" y="952500"/>
            <a:ext cx="4455640" cy="48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93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85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5142AC-A1C0-7748-8A33-BFD3AB762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VSCode</a:t>
            </a:r>
          </a:p>
        </p:txBody>
      </p:sp>
      <p:pic>
        <p:nvPicPr>
          <p:cNvPr id="4" name="Content Placeholder 3" descr="https://vscode.readthedocs.io/en/latest/getstarted/userinterface/">
            <a:extLst>
              <a:ext uri="{FF2B5EF4-FFF2-40B4-BE49-F238E27FC236}">
                <a16:creationId xmlns:a16="http://schemas.microsoft.com/office/drawing/2014/main" id="{F7C3BF78-6625-5A43-8195-2F81FB62B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028244"/>
            <a:ext cx="7188199" cy="479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1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A197E3-3AC0-D042-8527-1307CF7A3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549275"/>
            <a:ext cx="9626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61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A6D70330-3083-2042-9749-A160276CC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2933" y="196003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 descr="https://raw.githubusercontent.com/playelek/pinout-doit-32devkitv1/master/pinoutDOIT32devkitv1.png">
            <a:extLst>
              <a:ext uri="{FF2B5EF4-FFF2-40B4-BE49-F238E27FC236}">
                <a16:creationId xmlns:a16="http://schemas.microsoft.com/office/drawing/2014/main" id="{4CA153F8-966D-6D41-A2F6-1513202BA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084"/>
            <a:ext cx="12192000" cy="514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75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34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Tools</vt:lpstr>
      <vt:lpstr>Arduino IDE</vt:lpstr>
      <vt:lpstr>VSCode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</dc:title>
  <dc:creator>JONATHAN RAMIRO VARGAS SUASNAVAS</dc:creator>
  <cp:lastModifiedBy>JONATHAN RAMIRO VARGAS SUASNAVAS</cp:lastModifiedBy>
  <cp:revision>3</cp:revision>
  <dcterms:created xsi:type="dcterms:W3CDTF">2019-10-06T22:27:43Z</dcterms:created>
  <dcterms:modified xsi:type="dcterms:W3CDTF">2019-10-06T22:43:22Z</dcterms:modified>
</cp:coreProperties>
</file>